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4495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9.png"/><Relationship Id="rId6" Type="http://schemas.openxmlformats.org/officeDocument/2006/relationships/image" Target="../media/image0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p.pn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325" y="928829"/>
            <a:ext cx="400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p.png"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416325" y="2256900"/>
            <a:ext cx="400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p.png"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76789">
            <a:off x="7661644" y="1412000"/>
            <a:ext cx="4000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2927700" y="3137100"/>
            <a:ext cx="3288600" cy="19071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</a:rPr>
              <a:t>Team 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de" sz="1800">
                <a:solidFill>
                  <a:schemeClr val="dk1"/>
                </a:solidFill>
              </a:rPr>
              <a:t>Bastien Baret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1800">
                <a:solidFill>
                  <a:schemeClr val="dk1"/>
                </a:solidFill>
              </a:rPr>
              <a:t>Lou Kramer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1800">
                <a:solidFill>
                  <a:schemeClr val="dk1"/>
                </a:solidFill>
              </a:rPr>
              <a:t>Cristoffer Sarevall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de" sz="1800">
                <a:solidFill>
                  <a:schemeClr val="dk1"/>
                </a:solidFill>
              </a:rPr>
              <a:t>Jennifer Tipecska</a:t>
            </a:r>
          </a:p>
        </p:txBody>
      </p:sp>
      <p:pic>
        <p:nvPicPr>
          <p:cNvPr descr="ppt_title.png" id="103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162" y="1091922"/>
            <a:ext cx="7137666" cy="15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25" name="Shape 225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User Study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Were the animations for the Bonus/Malus items easy to understand?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		(--)			(-)			(-+)			(+)			(++)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		9%			18%		9%			27%		37%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In Relation to 11 People, one Participant did not answer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38" name="Shape 238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User Study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The following feature would improve the game greatly: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More Animations (Ghost movement, animation for disappearing bonus)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Sound Animation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Instant Retry Button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Better calibration of the Accelerometer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51" name="Shape 251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User Study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The level of difficulty could be increased through: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Level Design</a:t>
            </a:r>
            <a:br>
              <a:rPr lang="de" sz="1800">
                <a:solidFill>
                  <a:schemeClr val="lt1"/>
                </a:solidFill>
              </a:rPr>
            </a:b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Speed increase over Time</a:t>
            </a:r>
            <a:br>
              <a:rPr lang="de" sz="1800">
                <a:solidFill>
                  <a:schemeClr val="lt1"/>
                </a:solidFill>
              </a:rPr>
            </a:b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Change in Tube Layout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Better Enemy AI and Distribution	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64" name="Shape 264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User Study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The overall game is in need of: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Different Enemies Types (and their Effects)</a:t>
            </a:r>
            <a:br>
              <a:rPr lang="de" sz="1800">
                <a:solidFill>
                  <a:schemeClr val="lt1"/>
                </a:solidFill>
              </a:rPr>
            </a:b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Tutorial before beginning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Gaining back lifes</a:t>
            </a:r>
            <a:br>
              <a:rPr lang="de" sz="1800">
                <a:solidFill>
                  <a:schemeClr val="lt1"/>
                </a:solidFill>
              </a:rPr>
            </a:b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More overall lighting</a:t>
            </a:r>
            <a:br>
              <a:rPr lang="de" sz="1800">
                <a:solidFill>
                  <a:schemeClr val="lt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7" name="Shape 277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Game Testing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marL="1371600" rt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You can download the game at:</a:t>
            </a:r>
            <a:br>
              <a:rPr lang="de" sz="1800">
                <a:solidFill>
                  <a:schemeClr val="lt1"/>
                </a:solidFill>
              </a:rPr>
            </a:b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			http://bit.ly/2gBukCt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15" name="Shape 115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</a:t>
            </a:r>
            <a:r>
              <a:rPr lang="de" sz="2400">
                <a:solidFill>
                  <a:schemeClr val="lt1"/>
                </a:solidFill>
              </a:rPr>
              <a:t>Pacman Tunnel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10400" y="134917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de" sz="1800" u="sng">
                <a:solidFill>
                  <a:schemeClr val="lt1"/>
                </a:solidFill>
              </a:rPr>
              <a:t>A dead end!</a:t>
            </a:r>
            <a:r>
              <a:rPr lang="de" sz="1800">
                <a:solidFill>
                  <a:schemeClr val="lt1"/>
                </a:solidFill>
              </a:rPr>
              <a:t> There is only one way out of the tunnel </a:t>
            </a: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and this is going straight.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But Blinky, Pinky, Inky and Clyde </a:t>
            </a: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are coming in swarms.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Help Pacman to escape by rotating the tunnel </a:t>
            </a: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so he can avoid the ghosts.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Be sure to collect coins on your way out </a:t>
            </a: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to get the best highscore!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5950" y="1218675"/>
            <a:ext cx="1861473" cy="33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29" name="Shape 129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Basic gameplay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410400" y="134917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Tilt the phone to rotate the tunnel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Once a ghost is hit, you lose one life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Each collected coin grants 1 score point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You have three lives, after all are gone it is Game Over!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1524" y="1206017"/>
            <a:ext cx="1873598" cy="3330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43" name="Shape 143"/>
          <p:cNvSpPr txBox="1"/>
          <p:nvPr/>
        </p:nvSpPr>
        <p:spPr>
          <a:xfrm>
            <a:off x="297525" y="152475"/>
            <a:ext cx="4079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Bonus and malus items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410400" y="134917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Bonus:</a:t>
            </a: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	collect the cherries for double points on coin collection</a:t>
            </a: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	collect the shield for temporal invulnerability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Malus:</a:t>
            </a: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	avoid the dark malus or the tunnel gets darker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	avoid the reverse malus or your tilt input gets reversed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5">
            <a:alphaModFix/>
          </a:blip>
          <a:srcRect b="35417" l="69955" r="0" t="45963"/>
          <a:stretch/>
        </p:blipFill>
        <p:spPr>
          <a:xfrm>
            <a:off x="7756200" y="1940687"/>
            <a:ext cx="1064948" cy="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6">
            <a:alphaModFix/>
          </a:blip>
          <a:srcRect b="34509" l="57696" r="15208" t="51399"/>
          <a:stretch/>
        </p:blipFill>
        <p:spPr>
          <a:xfrm>
            <a:off x="7727887" y="3512225"/>
            <a:ext cx="1064948" cy="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7">
            <a:alphaModFix/>
          </a:blip>
          <a:srcRect b="42972" l="54830" r="25227" t="46316"/>
          <a:stretch/>
        </p:blipFill>
        <p:spPr>
          <a:xfrm>
            <a:off x="6544625" y="1213750"/>
            <a:ext cx="1064948" cy="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8">
            <a:alphaModFix/>
          </a:blip>
          <a:srcRect b="42500" l="51272" r="38146" t="51612"/>
          <a:stretch/>
        </p:blipFill>
        <p:spPr>
          <a:xfrm>
            <a:off x="6535850" y="2925250"/>
            <a:ext cx="1082476" cy="101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0" name="Shape 160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User Study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12 Participants were asked to play the game for a short amount of time</a:t>
            </a:r>
            <a:br>
              <a:rPr lang="de" sz="1800">
                <a:solidFill>
                  <a:schemeClr val="lt1"/>
                </a:solidFill>
              </a:rPr>
            </a:b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Each Participant was asked to fill out the User Study</a:t>
            </a:r>
            <a:br>
              <a:rPr lang="de" sz="1800">
                <a:solidFill>
                  <a:schemeClr val="lt1"/>
                </a:solidFill>
              </a:rPr>
            </a:b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Consists of 5 question with a scale from -- to ++</a:t>
            </a:r>
            <a:br>
              <a:rPr lang="de" sz="1800">
                <a:solidFill>
                  <a:schemeClr val="lt1"/>
                </a:solidFill>
              </a:rPr>
            </a:b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lang="de" sz="1800">
                <a:solidFill>
                  <a:schemeClr val="lt1"/>
                </a:solidFill>
              </a:rPr>
              <a:t>Consists of 3 free form question, were individual feedback was asked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73" name="Shape 173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User Study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How was the game difficulty when you first started playing? (hard -&gt; easy)</a:t>
            </a:r>
            <a:br>
              <a:rPr lang="de" sz="1800">
                <a:solidFill>
                  <a:schemeClr val="lt1"/>
                </a:solidFill>
              </a:rPr>
            </a:br>
          </a:p>
          <a:p>
            <a:pPr lvl="0">
              <a:spcBef>
                <a:spcPts val="0"/>
              </a:spcBef>
              <a:buNone/>
            </a:pP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		(--)			(-)			(-+)			(+)			(++)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		</a:t>
            </a:r>
          </a:p>
          <a:p>
            <a:pPr lvl="0" rt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		25%		0%			17%		33%		25%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6" name="Shape 186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User Study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Would the Game entertain you over a longer Period of time? (short -&gt; long)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		(--)			(-)			(-+)			(+)			(++)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		18%		27%		18%		37%		0%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chemeClr val="lt1"/>
                </a:solidFill>
              </a:rPr>
              <a:t>In Relation to 11 People, one Participant did not answer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99" name="Shape 199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User Study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What did you think about the difficulty of the user input? (difficult -&gt; simple)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		(--)			(-)			(-+)			(+)			(++)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		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chemeClr val="lt1"/>
                </a:solidFill>
              </a:rPr>
              <a:t>		0%			8%			8%			25%		59%					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125" y="0"/>
            <a:ext cx="9144000" cy="7077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pt_page.png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075" y="4697900"/>
            <a:ext cx="819925" cy="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8386449" y="4776988"/>
            <a:ext cx="320700" cy="261600"/>
          </a:xfrm>
          <a:prstGeom prst="rect">
            <a:avLst/>
          </a:prstGeom>
          <a:solidFill>
            <a:srgbClr val="FFFFFF">
              <a:alpha val="47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209875" y="1151475"/>
            <a:ext cx="8747100" cy="3491700"/>
          </a:xfrm>
          <a:prstGeom prst="rect">
            <a:avLst/>
          </a:prstGeom>
          <a:solidFill>
            <a:srgbClr val="FFFFFF">
              <a:alpha val="3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272457" y="46979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descr="ppt.png"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538225"/>
            <a:ext cx="8707152" cy="30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229825" y="4158225"/>
            <a:ext cx="8707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12" name="Shape 212"/>
          <p:cNvSpPr txBox="1"/>
          <p:nvPr/>
        </p:nvSpPr>
        <p:spPr>
          <a:xfrm>
            <a:off x="297525" y="152475"/>
            <a:ext cx="2601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2400">
                <a:solidFill>
                  <a:schemeClr val="lt1"/>
                </a:solidFill>
              </a:rPr>
              <a:t>   User Study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458275" y="1323525"/>
            <a:ext cx="82503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sz="1800">
                <a:solidFill>
                  <a:schemeClr val="lt1"/>
                </a:solidFill>
              </a:rPr>
              <a:t>How did you like the number of the additional Bonus/Malus items?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br>
              <a:rPr lang="de" sz="1800">
                <a:solidFill>
                  <a:schemeClr val="lt1"/>
                </a:solidFill>
              </a:rPr>
            </a:br>
            <a:r>
              <a:rPr lang="de" sz="1800">
                <a:solidFill>
                  <a:schemeClr val="lt1"/>
                </a:solidFill>
              </a:rPr>
              <a:t>		(--)			(-)			(-+)			(+)			(++)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de" sz="1800">
                <a:solidFill>
                  <a:schemeClr val="lt1"/>
                </a:solidFill>
              </a:rPr>
              <a:t>		0%			0%			42%		42%		16%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